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0" r:id="rId3"/>
    <p:sldId id="257" r:id="rId4"/>
    <p:sldId id="264" r:id="rId5"/>
    <p:sldId id="258" r:id="rId6"/>
    <p:sldId id="261" r:id="rId7"/>
    <p:sldId id="263" r:id="rId8"/>
    <p:sldId id="259" r:id="rId9"/>
    <p:sldId id="266" r:id="rId10"/>
    <p:sldId id="268" r:id="rId11"/>
    <p:sldId id="272" r:id="rId12"/>
    <p:sldId id="262" r:id="rId13"/>
    <p:sldId id="265" r:id="rId14"/>
    <p:sldId id="267" r:id="rId15"/>
    <p:sldId id="270" r:id="rId16"/>
    <p:sldId id="271" r:id="rId17"/>
    <p:sldId id="273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 Tamasitis" userId="S::ktamasitis@wtps.org::a3f6aa49-81c4-43b8-bbb1-d146b45069ba" providerId="AD" clId="Web-{6D5AF746-5908-8866-353D-B4CA7E86685C}"/>
    <pc:docChg chg="addSld modSld sldOrd">
      <pc:chgData name="Kristi Tamasitis" userId="S::ktamasitis@wtps.org::a3f6aa49-81c4-43b8-bbb1-d146b45069ba" providerId="AD" clId="Web-{6D5AF746-5908-8866-353D-B4CA7E86685C}" dt="2018-10-29T16:37:28.220" v="1357"/>
      <pc:docMkLst>
        <pc:docMk/>
      </pc:docMkLst>
      <pc:sldChg chg="modSp">
        <pc:chgData name="Kristi Tamasitis" userId="S::ktamasitis@wtps.org::a3f6aa49-81c4-43b8-bbb1-d146b45069ba" providerId="AD" clId="Web-{6D5AF746-5908-8866-353D-B4CA7E86685C}" dt="2018-10-29T16:14:06" v="10" actId="20577"/>
        <pc:sldMkLst>
          <pc:docMk/>
          <pc:sldMk cId="1194440229" sldId="256"/>
        </pc:sldMkLst>
        <pc:spChg chg="mod">
          <ac:chgData name="Kristi Tamasitis" userId="S::ktamasitis@wtps.org::a3f6aa49-81c4-43b8-bbb1-d146b45069ba" providerId="AD" clId="Web-{6D5AF746-5908-8866-353D-B4CA7E86685C}" dt="2018-10-29T16:14:06" v="10" actId="20577"/>
          <ac:spMkLst>
            <pc:docMk/>
            <pc:sldMk cId="1194440229" sldId="256"/>
            <ac:spMk id="2" creationId="{00000000-0000-0000-0000-000000000000}"/>
          </ac:spMkLst>
        </pc:spChg>
      </pc:sldChg>
      <pc:sldChg chg="addSp delSp modSp new">
        <pc:chgData name="Kristi Tamasitis" userId="S::ktamasitis@wtps.org::a3f6aa49-81c4-43b8-bbb1-d146b45069ba" providerId="AD" clId="Web-{6D5AF746-5908-8866-353D-B4CA7E86685C}" dt="2018-10-29T16:17:40.523" v="95" actId="20577"/>
        <pc:sldMkLst>
          <pc:docMk/>
          <pc:sldMk cId="1822933633" sldId="257"/>
        </pc:sldMkLst>
        <pc:spChg chg="mod">
          <ac:chgData name="Kristi Tamasitis" userId="S::ktamasitis@wtps.org::a3f6aa49-81c4-43b8-bbb1-d146b45069ba" providerId="AD" clId="Web-{6D5AF746-5908-8866-353D-B4CA7E86685C}" dt="2018-10-29T16:17:40.523" v="95" actId="20577"/>
          <ac:spMkLst>
            <pc:docMk/>
            <pc:sldMk cId="1822933633" sldId="257"/>
            <ac:spMk id="2" creationId="{50A7216A-A616-4D46-B13D-8CAB218F6149}"/>
          </ac:spMkLst>
        </pc:spChg>
        <pc:spChg chg="del">
          <ac:chgData name="Kristi Tamasitis" userId="S::ktamasitis@wtps.org::a3f6aa49-81c4-43b8-bbb1-d146b45069ba" providerId="AD" clId="Web-{6D5AF746-5908-8866-353D-B4CA7E86685C}" dt="2018-10-29T16:14:14.282" v="13"/>
          <ac:spMkLst>
            <pc:docMk/>
            <pc:sldMk cId="1822933633" sldId="257"/>
            <ac:spMk id="3" creationId="{B1F2134C-7E06-4C43-BF35-31667A58EEE9}"/>
          </ac:spMkLst>
        </pc:spChg>
        <pc:picChg chg="add mod">
          <ac:chgData name="Kristi Tamasitis" userId="S::ktamasitis@wtps.org::a3f6aa49-81c4-43b8-bbb1-d146b45069ba" providerId="AD" clId="Web-{6D5AF746-5908-8866-353D-B4CA7E86685C}" dt="2018-10-29T16:16:52.912" v="18" actId="1076"/>
          <ac:picMkLst>
            <pc:docMk/>
            <pc:sldMk cId="1822933633" sldId="257"/>
            <ac:picMk id="4" creationId="{BA691E58-BF5E-4420-B791-3AC0EDD49C62}"/>
          </ac:picMkLst>
        </pc:picChg>
      </pc:sldChg>
      <pc:sldChg chg="delSp modSp add replId">
        <pc:chgData name="Kristi Tamasitis" userId="S::ktamasitis@wtps.org::a3f6aa49-81c4-43b8-bbb1-d146b45069ba" providerId="AD" clId="Web-{6D5AF746-5908-8866-353D-B4CA7E86685C}" dt="2018-10-29T16:22:48.346" v="129" actId="20577"/>
        <pc:sldMkLst>
          <pc:docMk/>
          <pc:sldMk cId="3842307569" sldId="258"/>
        </pc:sldMkLst>
        <pc:spChg chg="mod">
          <ac:chgData name="Kristi Tamasitis" userId="S::ktamasitis@wtps.org::a3f6aa49-81c4-43b8-bbb1-d146b45069ba" providerId="AD" clId="Web-{6D5AF746-5908-8866-353D-B4CA7E86685C}" dt="2018-10-29T16:22:48.346" v="129" actId="20577"/>
          <ac:spMkLst>
            <pc:docMk/>
            <pc:sldMk cId="3842307569" sldId="258"/>
            <ac:spMk id="2" creationId="{50A7216A-A616-4D46-B13D-8CAB218F6149}"/>
          </ac:spMkLst>
        </pc:spChg>
        <pc:picChg chg="del">
          <ac:chgData name="Kristi Tamasitis" userId="S::ktamasitis@wtps.org::a3f6aa49-81c4-43b8-bbb1-d146b45069ba" providerId="AD" clId="Web-{6D5AF746-5908-8866-353D-B4CA7E86685C}" dt="2018-10-29T16:17:48.274" v="98"/>
          <ac:picMkLst>
            <pc:docMk/>
            <pc:sldMk cId="3842307569" sldId="258"/>
            <ac:picMk id="4" creationId="{BA691E58-BF5E-4420-B791-3AC0EDD49C62}"/>
          </ac:picMkLst>
        </pc:picChg>
      </pc:sldChg>
      <pc:sldChg chg="modSp add ord replId">
        <pc:chgData name="Kristi Tamasitis" userId="S::ktamasitis@wtps.org::a3f6aa49-81c4-43b8-bbb1-d146b45069ba" providerId="AD" clId="Web-{6D5AF746-5908-8866-353D-B4CA7E86685C}" dt="2018-10-29T16:37:09.563" v="1352"/>
        <pc:sldMkLst>
          <pc:docMk/>
          <pc:sldMk cId="435295392" sldId="259"/>
        </pc:sldMkLst>
        <pc:spChg chg="mod">
          <ac:chgData name="Kristi Tamasitis" userId="S::ktamasitis@wtps.org::a3f6aa49-81c4-43b8-bbb1-d146b45069ba" providerId="AD" clId="Web-{6D5AF746-5908-8866-353D-B4CA7E86685C}" dt="2018-10-29T16:22:57.065" v="135" actId="20577"/>
          <ac:spMkLst>
            <pc:docMk/>
            <pc:sldMk cId="435295392" sldId="259"/>
            <ac:spMk id="2" creationId="{50A7216A-A616-4D46-B13D-8CAB218F6149}"/>
          </ac:spMkLst>
        </pc:spChg>
      </pc:sldChg>
      <pc:sldChg chg="modSp add ord replId">
        <pc:chgData name="Kristi Tamasitis" userId="S::ktamasitis@wtps.org::a3f6aa49-81c4-43b8-bbb1-d146b45069ba" providerId="AD" clId="Web-{6D5AF746-5908-8866-353D-B4CA7E86685C}" dt="2018-10-29T16:37:23.517" v="1356"/>
        <pc:sldMkLst>
          <pc:docMk/>
          <pc:sldMk cId="3279516431" sldId="260"/>
        </pc:sldMkLst>
        <pc:spChg chg="mod">
          <ac:chgData name="Kristi Tamasitis" userId="S::ktamasitis@wtps.org::a3f6aa49-81c4-43b8-bbb1-d146b45069ba" providerId="AD" clId="Web-{6D5AF746-5908-8866-353D-B4CA7E86685C}" dt="2018-10-29T16:23:18.004" v="172" actId="20577"/>
          <ac:spMkLst>
            <pc:docMk/>
            <pc:sldMk cId="3279516431" sldId="260"/>
            <ac:spMk id="2" creationId="{50A7216A-A616-4D46-B13D-8CAB218F6149}"/>
          </ac:spMkLst>
        </pc:spChg>
      </pc:sldChg>
      <pc:sldChg chg="modSp add replId">
        <pc:chgData name="Kristi Tamasitis" userId="S::ktamasitis@wtps.org::a3f6aa49-81c4-43b8-bbb1-d146b45069ba" providerId="AD" clId="Web-{6D5AF746-5908-8866-353D-B4CA7E86685C}" dt="2018-10-29T16:23:34.957" v="200" actId="20577"/>
        <pc:sldMkLst>
          <pc:docMk/>
          <pc:sldMk cId="312962732" sldId="261"/>
        </pc:sldMkLst>
        <pc:spChg chg="mod">
          <ac:chgData name="Kristi Tamasitis" userId="S::ktamasitis@wtps.org::a3f6aa49-81c4-43b8-bbb1-d146b45069ba" providerId="AD" clId="Web-{6D5AF746-5908-8866-353D-B4CA7E86685C}" dt="2018-10-29T16:23:34.957" v="200" actId="20577"/>
          <ac:spMkLst>
            <pc:docMk/>
            <pc:sldMk cId="312962732" sldId="261"/>
            <ac:spMk id="2" creationId="{50A7216A-A616-4D46-B13D-8CAB218F6149}"/>
          </ac:spMkLst>
        </pc:spChg>
      </pc:sldChg>
      <pc:sldChg chg="modSp add ord replId">
        <pc:chgData name="Kristi Tamasitis" userId="S::ktamasitis@wtps.org::a3f6aa49-81c4-43b8-bbb1-d146b45069ba" providerId="AD" clId="Web-{6D5AF746-5908-8866-353D-B4CA7E86685C}" dt="2018-10-29T16:37:17.735" v="1354"/>
        <pc:sldMkLst>
          <pc:docMk/>
          <pc:sldMk cId="142371052" sldId="262"/>
        </pc:sldMkLst>
        <pc:spChg chg="mod">
          <ac:chgData name="Kristi Tamasitis" userId="S::ktamasitis@wtps.org::a3f6aa49-81c4-43b8-bbb1-d146b45069ba" providerId="AD" clId="Web-{6D5AF746-5908-8866-353D-B4CA7E86685C}" dt="2018-10-29T16:24:31.725" v="279" actId="20577"/>
          <ac:spMkLst>
            <pc:docMk/>
            <pc:sldMk cId="142371052" sldId="262"/>
            <ac:spMk id="2" creationId="{50A7216A-A616-4D46-B13D-8CAB218F6149}"/>
          </ac:spMkLst>
        </pc:spChg>
      </pc:sldChg>
      <pc:sldChg chg="addSp modSp add replId">
        <pc:chgData name="Kristi Tamasitis" userId="S::ktamasitis@wtps.org::a3f6aa49-81c4-43b8-bbb1-d146b45069ba" providerId="AD" clId="Web-{6D5AF746-5908-8866-353D-B4CA7E86685C}" dt="2018-10-29T16:26:33.010" v="434"/>
        <pc:sldMkLst>
          <pc:docMk/>
          <pc:sldMk cId="315137833" sldId="263"/>
        </pc:sldMkLst>
        <pc:spChg chg="mod">
          <ac:chgData name="Kristi Tamasitis" userId="S::ktamasitis@wtps.org::a3f6aa49-81c4-43b8-bbb1-d146b45069ba" providerId="AD" clId="Web-{6D5AF746-5908-8866-353D-B4CA7E86685C}" dt="2018-10-29T16:25:19.070" v="345" actId="20577"/>
          <ac:spMkLst>
            <pc:docMk/>
            <pc:sldMk cId="315137833" sldId="263"/>
            <ac:spMk id="2" creationId="{50A7216A-A616-4D46-B13D-8CAB218F6149}"/>
          </ac:spMkLst>
        </pc:spChg>
        <pc:graphicFrameChg chg="add mod modGraphic">
          <ac:chgData name="Kristi Tamasitis" userId="S::ktamasitis@wtps.org::a3f6aa49-81c4-43b8-bbb1-d146b45069ba" providerId="AD" clId="Web-{6D5AF746-5908-8866-353D-B4CA7E86685C}" dt="2018-10-29T16:26:33.010" v="434"/>
          <ac:graphicFrameMkLst>
            <pc:docMk/>
            <pc:sldMk cId="315137833" sldId="263"/>
            <ac:graphicFrameMk id="3" creationId="{4599FFE7-4D20-4103-B095-2ABFAE96B983}"/>
          </ac:graphicFrameMkLst>
        </pc:graphicFrameChg>
      </pc:sldChg>
      <pc:sldChg chg="modSp add ord replId">
        <pc:chgData name="Kristi Tamasitis" userId="S::ktamasitis@wtps.org::a3f6aa49-81c4-43b8-bbb1-d146b45069ba" providerId="AD" clId="Web-{6D5AF746-5908-8866-353D-B4CA7E86685C}" dt="2018-10-29T16:37:13.860" v="1353"/>
        <pc:sldMkLst>
          <pc:docMk/>
          <pc:sldMk cId="299089885" sldId="264"/>
        </pc:sldMkLst>
        <pc:spChg chg="mod">
          <ac:chgData name="Kristi Tamasitis" userId="S::ktamasitis@wtps.org::a3f6aa49-81c4-43b8-bbb1-d146b45069ba" providerId="AD" clId="Web-{6D5AF746-5908-8866-353D-B4CA7E86685C}" dt="2018-10-29T16:27:08.230" v="466" actId="20577"/>
          <ac:spMkLst>
            <pc:docMk/>
            <pc:sldMk cId="299089885" sldId="264"/>
            <ac:spMk id="2" creationId="{50A7216A-A616-4D46-B13D-8CAB218F6149}"/>
          </ac:spMkLst>
        </pc:spChg>
        <pc:graphicFrameChg chg="mod modGraphic">
          <ac:chgData name="Kristi Tamasitis" userId="S::ktamasitis@wtps.org::a3f6aa49-81c4-43b8-bbb1-d146b45069ba" providerId="AD" clId="Web-{6D5AF746-5908-8866-353D-B4CA7E86685C}" dt="2018-10-29T16:27:02.339" v="465"/>
          <ac:graphicFrameMkLst>
            <pc:docMk/>
            <pc:sldMk cId="299089885" sldId="264"/>
            <ac:graphicFrameMk id="3" creationId="{4599FFE7-4D20-4103-B095-2ABFAE96B983}"/>
          </ac:graphicFrameMkLst>
        </pc:graphicFrameChg>
      </pc:sldChg>
      <pc:sldChg chg="modSp add replId">
        <pc:chgData name="Kristi Tamasitis" userId="S::ktamasitis@wtps.org::a3f6aa49-81c4-43b8-bbb1-d146b45069ba" providerId="AD" clId="Web-{6D5AF746-5908-8866-353D-B4CA7E86685C}" dt="2018-10-29T16:27:40.481" v="520" actId="20577"/>
        <pc:sldMkLst>
          <pc:docMk/>
          <pc:sldMk cId="934272547" sldId="265"/>
        </pc:sldMkLst>
        <pc:spChg chg="mod">
          <ac:chgData name="Kristi Tamasitis" userId="S::ktamasitis@wtps.org::a3f6aa49-81c4-43b8-bbb1-d146b45069ba" providerId="AD" clId="Web-{6D5AF746-5908-8866-353D-B4CA7E86685C}" dt="2018-10-29T16:27:40.481" v="520" actId="20577"/>
          <ac:spMkLst>
            <pc:docMk/>
            <pc:sldMk cId="934272547" sldId="265"/>
            <ac:spMk id="2" creationId="{50A7216A-A616-4D46-B13D-8CAB218F6149}"/>
          </ac:spMkLst>
        </pc:spChg>
      </pc:sldChg>
      <pc:sldChg chg="modSp add replId">
        <pc:chgData name="Kristi Tamasitis" userId="S::ktamasitis@wtps.org::a3f6aa49-81c4-43b8-bbb1-d146b45069ba" providerId="AD" clId="Web-{6D5AF746-5908-8866-353D-B4CA7E86685C}" dt="2018-10-29T16:27:55.747" v="581" actId="20577"/>
        <pc:sldMkLst>
          <pc:docMk/>
          <pc:sldMk cId="893797900" sldId="266"/>
        </pc:sldMkLst>
        <pc:spChg chg="mod">
          <ac:chgData name="Kristi Tamasitis" userId="S::ktamasitis@wtps.org::a3f6aa49-81c4-43b8-bbb1-d146b45069ba" providerId="AD" clId="Web-{6D5AF746-5908-8866-353D-B4CA7E86685C}" dt="2018-10-29T16:27:55.747" v="581" actId="20577"/>
          <ac:spMkLst>
            <pc:docMk/>
            <pc:sldMk cId="893797900" sldId="266"/>
            <ac:spMk id="2" creationId="{50A7216A-A616-4D46-B13D-8CAB218F6149}"/>
          </ac:spMkLst>
        </pc:spChg>
      </pc:sldChg>
      <pc:sldChg chg="delSp modSp add replId">
        <pc:chgData name="Kristi Tamasitis" userId="S::ktamasitis@wtps.org::a3f6aa49-81c4-43b8-bbb1-d146b45069ba" providerId="AD" clId="Web-{6D5AF746-5908-8866-353D-B4CA7E86685C}" dt="2018-10-29T16:28:38.546" v="665"/>
        <pc:sldMkLst>
          <pc:docMk/>
          <pc:sldMk cId="1937304258" sldId="267"/>
        </pc:sldMkLst>
        <pc:spChg chg="mod">
          <ac:chgData name="Kristi Tamasitis" userId="S::ktamasitis@wtps.org::a3f6aa49-81c4-43b8-bbb1-d146b45069ba" providerId="AD" clId="Web-{6D5AF746-5908-8866-353D-B4CA7E86685C}" dt="2018-10-29T16:28:36.514" v="662" actId="20577"/>
          <ac:spMkLst>
            <pc:docMk/>
            <pc:sldMk cId="1937304258" sldId="267"/>
            <ac:spMk id="2" creationId="{50A7216A-A616-4D46-B13D-8CAB218F6149}"/>
          </ac:spMkLst>
        </pc:spChg>
        <pc:graphicFrameChg chg="del">
          <ac:chgData name="Kristi Tamasitis" userId="S::ktamasitis@wtps.org::a3f6aa49-81c4-43b8-bbb1-d146b45069ba" providerId="AD" clId="Web-{6D5AF746-5908-8866-353D-B4CA7E86685C}" dt="2018-10-29T16:28:38.546" v="665"/>
          <ac:graphicFrameMkLst>
            <pc:docMk/>
            <pc:sldMk cId="1937304258" sldId="267"/>
            <ac:graphicFrameMk id="3" creationId="{4599FFE7-4D20-4103-B095-2ABFAE96B983}"/>
          </ac:graphicFrameMkLst>
        </pc:graphicFrameChg>
      </pc:sldChg>
      <pc:sldChg chg="modSp add ord replId">
        <pc:chgData name="Kristi Tamasitis" userId="S::ktamasitis@wtps.org::a3f6aa49-81c4-43b8-bbb1-d146b45069ba" providerId="AD" clId="Web-{6D5AF746-5908-8866-353D-B4CA7E86685C}" dt="2018-10-29T16:37:20.626" v="1355"/>
        <pc:sldMkLst>
          <pc:docMk/>
          <pc:sldMk cId="3355162046" sldId="268"/>
        </pc:sldMkLst>
        <pc:spChg chg="mod">
          <ac:chgData name="Kristi Tamasitis" userId="S::ktamasitis@wtps.org::a3f6aa49-81c4-43b8-bbb1-d146b45069ba" providerId="AD" clId="Web-{6D5AF746-5908-8866-353D-B4CA7E86685C}" dt="2018-10-29T16:29:13.938" v="769" actId="20577"/>
          <ac:spMkLst>
            <pc:docMk/>
            <pc:sldMk cId="3355162046" sldId="268"/>
            <ac:spMk id="2" creationId="{50A7216A-A616-4D46-B13D-8CAB218F6149}"/>
          </ac:spMkLst>
        </pc:spChg>
      </pc:sldChg>
      <pc:sldChg chg="addSp delSp modSp add replId">
        <pc:chgData name="Kristi Tamasitis" userId="S::ktamasitis@wtps.org::a3f6aa49-81c4-43b8-bbb1-d146b45069ba" providerId="AD" clId="Web-{6D5AF746-5908-8866-353D-B4CA7E86685C}" dt="2018-10-29T16:32:58.852" v="827"/>
        <pc:sldMkLst>
          <pc:docMk/>
          <pc:sldMk cId="2945828633" sldId="269"/>
        </pc:sldMkLst>
        <pc:spChg chg="mod">
          <ac:chgData name="Kristi Tamasitis" userId="S::ktamasitis@wtps.org::a3f6aa49-81c4-43b8-bbb1-d146b45069ba" providerId="AD" clId="Web-{6D5AF746-5908-8866-353D-B4CA7E86685C}" dt="2018-10-29T16:32:42.460" v="822" actId="20577"/>
          <ac:spMkLst>
            <pc:docMk/>
            <pc:sldMk cId="2945828633" sldId="269"/>
            <ac:spMk id="2" creationId="{50A7216A-A616-4D46-B13D-8CAB218F6149}"/>
          </ac:spMkLst>
        </pc:spChg>
        <pc:spChg chg="add del mod">
          <ac:chgData name="Kristi Tamasitis" userId="S::ktamasitis@wtps.org::a3f6aa49-81c4-43b8-bbb1-d146b45069ba" providerId="AD" clId="Web-{6D5AF746-5908-8866-353D-B4CA7E86685C}" dt="2018-10-29T16:32:58.852" v="827"/>
          <ac:spMkLst>
            <pc:docMk/>
            <pc:sldMk cId="2945828633" sldId="269"/>
            <ac:spMk id="3" creationId="{5E90C2CC-82D4-4F36-9D4C-109FC48166C2}"/>
          </ac:spMkLst>
        </pc:spChg>
      </pc:sldChg>
      <pc:sldChg chg="modSp add replId">
        <pc:chgData name="Kristi Tamasitis" userId="S::ktamasitis@wtps.org::a3f6aa49-81c4-43b8-bbb1-d146b45069ba" providerId="AD" clId="Web-{6D5AF746-5908-8866-353D-B4CA7E86685C}" dt="2018-10-29T16:33:31.681" v="927" actId="20577"/>
        <pc:sldMkLst>
          <pc:docMk/>
          <pc:sldMk cId="2717964069" sldId="270"/>
        </pc:sldMkLst>
        <pc:spChg chg="mod">
          <ac:chgData name="Kristi Tamasitis" userId="S::ktamasitis@wtps.org::a3f6aa49-81c4-43b8-bbb1-d146b45069ba" providerId="AD" clId="Web-{6D5AF746-5908-8866-353D-B4CA7E86685C}" dt="2018-10-29T16:33:31.681" v="927" actId="20577"/>
          <ac:spMkLst>
            <pc:docMk/>
            <pc:sldMk cId="2717964069" sldId="270"/>
            <ac:spMk id="2" creationId="{50A7216A-A616-4D46-B13D-8CAB218F6149}"/>
          </ac:spMkLst>
        </pc:spChg>
      </pc:sldChg>
      <pc:sldChg chg="modSp add replId">
        <pc:chgData name="Kristi Tamasitis" userId="S::ktamasitis@wtps.org::a3f6aa49-81c4-43b8-bbb1-d146b45069ba" providerId="AD" clId="Web-{6D5AF746-5908-8866-353D-B4CA7E86685C}" dt="2018-10-29T16:33:55.525" v="975" actId="20577"/>
        <pc:sldMkLst>
          <pc:docMk/>
          <pc:sldMk cId="3822369814" sldId="271"/>
        </pc:sldMkLst>
        <pc:spChg chg="mod">
          <ac:chgData name="Kristi Tamasitis" userId="S::ktamasitis@wtps.org::a3f6aa49-81c4-43b8-bbb1-d146b45069ba" providerId="AD" clId="Web-{6D5AF746-5908-8866-353D-B4CA7E86685C}" dt="2018-10-29T16:33:55.525" v="975" actId="20577"/>
          <ac:spMkLst>
            <pc:docMk/>
            <pc:sldMk cId="3822369814" sldId="271"/>
            <ac:spMk id="2" creationId="{50A7216A-A616-4D46-B13D-8CAB218F6149}"/>
          </ac:spMkLst>
        </pc:spChg>
      </pc:sldChg>
      <pc:sldChg chg="modSp add ord replId">
        <pc:chgData name="Kristi Tamasitis" userId="S::ktamasitis@wtps.org::a3f6aa49-81c4-43b8-bbb1-d146b45069ba" providerId="AD" clId="Web-{6D5AF746-5908-8866-353D-B4CA7E86685C}" dt="2018-10-29T16:37:28.220" v="1357"/>
        <pc:sldMkLst>
          <pc:docMk/>
          <pc:sldMk cId="892407939" sldId="272"/>
        </pc:sldMkLst>
        <pc:spChg chg="mod">
          <ac:chgData name="Kristi Tamasitis" userId="S::ktamasitis@wtps.org::a3f6aa49-81c4-43b8-bbb1-d146b45069ba" providerId="AD" clId="Web-{6D5AF746-5908-8866-353D-B4CA7E86685C}" dt="2018-10-29T16:35:20.763" v="1130" actId="20577"/>
          <ac:spMkLst>
            <pc:docMk/>
            <pc:sldMk cId="892407939" sldId="272"/>
            <ac:spMk id="2" creationId="{50A7216A-A616-4D46-B13D-8CAB218F6149}"/>
          </ac:spMkLst>
        </pc:spChg>
      </pc:sldChg>
      <pc:sldChg chg="modSp add replId">
        <pc:chgData name="Kristi Tamasitis" userId="S::ktamasitis@wtps.org::a3f6aa49-81c4-43b8-bbb1-d146b45069ba" providerId="AD" clId="Web-{6D5AF746-5908-8866-353D-B4CA7E86685C}" dt="2018-10-29T16:36:58.141" v="1351" actId="14100"/>
        <pc:sldMkLst>
          <pc:docMk/>
          <pc:sldMk cId="2646055123" sldId="273"/>
        </pc:sldMkLst>
        <pc:spChg chg="mod">
          <ac:chgData name="Kristi Tamasitis" userId="S::ktamasitis@wtps.org::a3f6aa49-81c4-43b8-bbb1-d146b45069ba" providerId="AD" clId="Web-{6D5AF746-5908-8866-353D-B4CA7E86685C}" dt="2018-10-29T16:36:58.141" v="1351" actId="14100"/>
          <ac:spMkLst>
            <pc:docMk/>
            <pc:sldMk cId="2646055123" sldId="273"/>
            <ac:spMk id="2" creationId="{50A7216A-A616-4D46-B13D-8CAB218F61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3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After receiving digital information, your phone does what so you can hear the caller?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355162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890870" cy="4563291"/>
          </a:xfrm>
        </p:spPr>
        <p:txBody>
          <a:bodyPr>
            <a:normAutofit/>
          </a:bodyPr>
          <a:lstStyle/>
          <a:p>
            <a:r>
              <a:rPr lang="en-US" dirty="0"/>
              <a:t>When trying to talk to a friend through a thick wall, how can I optimize a solution to my problem?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change my original criteria </a:t>
            </a:r>
            <a:r>
              <a:rPr lang="en-US" b="1" u="sng" dirty="0"/>
              <a:t>or</a:t>
            </a:r>
            <a:r>
              <a:rPr lang="en-US" dirty="0"/>
              <a:t> test several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892407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If a wave isn't very tall and not far apart the wave has ___________ amplitudes and ___________ wave lengths. </a:t>
            </a:r>
          </a:p>
        </p:txBody>
      </p:sp>
    </p:spTree>
    <p:extLst>
      <p:ext uri="{BB962C8B-B14F-4D97-AF65-F5344CB8AC3E}">
        <p14:creationId xmlns:p14="http://schemas.microsoft.com/office/powerpoint/2010/main" val="142371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Which wave has the most energy? Why?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599FFE7-4D20-4103-B095-2ABFAE96B983}"/>
              </a:ext>
            </a:extLst>
          </p:cNvPr>
          <p:cNvGraphicFramePr>
            <a:graphicFrameLocks noGrp="1"/>
          </p:cNvGraphicFramePr>
          <p:nvPr/>
        </p:nvGraphicFramePr>
        <p:xfrm>
          <a:off x="2096347" y="3963900"/>
          <a:ext cx="81686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1241296156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68441960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3503827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Amplitude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Wavelength (cm)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3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41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27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When you answer your phone, what is your phone is receiving __________ ___________________ first.</a:t>
            </a:r>
          </a:p>
        </p:txBody>
      </p:sp>
    </p:spTree>
    <p:extLst>
      <p:ext uri="{BB962C8B-B14F-4D97-AF65-F5344CB8AC3E}">
        <p14:creationId xmlns:p14="http://schemas.microsoft.com/office/powerpoint/2010/main" val="1937304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Which is better for sending messages over long distances: radio waves or digital? Two reasons to support your answer.</a:t>
            </a:r>
          </a:p>
        </p:txBody>
      </p:sp>
    </p:spTree>
    <p:extLst>
      <p:ext uri="{BB962C8B-B14F-4D97-AF65-F5344CB8AC3E}">
        <p14:creationId xmlns:p14="http://schemas.microsoft.com/office/powerpoint/2010/main" val="271796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Why do engineers produce several different solutions to a single problem?</a:t>
            </a:r>
          </a:p>
        </p:txBody>
      </p:sp>
    </p:spTree>
    <p:extLst>
      <p:ext uri="{BB962C8B-B14F-4D97-AF65-F5344CB8AC3E}">
        <p14:creationId xmlns:p14="http://schemas.microsoft.com/office/powerpoint/2010/main" val="3822369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975537" cy="4853576"/>
          </a:xfrm>
        </p:spPr>
        <p:txBody>
          <a:bodyPr>
            <a:normAutofit/>
          </a:bodyPr>
          <a:lstStyle/>
          <a:p>
            <a:r>
              <a:rPr lang="en-US" dirty="0"/>
              <a:t>Two boys used </a:t>
            </a:r>
            <a:r>
              <a:rPr lang="en-US" dirty="0" err="1"/>
              <a:t>morse</a:t>
            </a:r>
            <a:r>
              <a:rPr lang="en-US" dirty="0"/>
              <a:t> code at camp to communicate. They used dashes and dots, and a flash light. One morning the boy ask his friend to meet him at the park at 10:00. Although the boy said okay, he never showed up. What could have happened? What advise could you give the boys about their code?</a:t>
            </a:r>
          </a:p>
        </p:txBody>
      </p:sp>
    </p:spTree>
    <p:extLst>
      <p:ext uri="{BB962C8B-B14F-4D97-AF65-F5344CB8AC3E}">
        <p14:creationId xmlns:p14="http://schemas.microsoft.com/office/powerpoint/2010/main" val="2646055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842489" cy="556719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300" b="1" dirty="0"/>
              <a:t>____ The radio signal is picked up by the nearest cell tower in your network.</a:t>
            </a:r>
            <a:endParaRPr lang="en-US" sz="1300" b="1" dirty="0">
              <a:ea typeface="+mj-lt"/>
              <a:cs typeface="+mj-lt"/>
            </a:endParaRPr>
          </a:p>
          <a:p>
            <a:pPr>
              <a:lnSpc>
                <a:spcPct val="200000"/>
              </a:lnSpc>
            </a:pPr>
            <a:r>
              <a:rPr lang="en-US" sz="1300" dirty="0"/>
              <a:t>_____ </a:t>
            </a:r>
            <a:r>
              <a:rPr lang="en-US" sz="1300" dirty="0">
                <a:solidFill>
                  <a:srgbClr val="0070C0"/>
                </a:solidFill>
              </a:rPr>
              <a:t>The phone converts the sound of your voice into digitized form.</a:t>
            </a:r>
          </a:p>
          <a:p>
            <a:pPr>
              <a:lnSpc>
                <a:spcPct val="200000"/>
              </a:lnSpc>
            </a:pPr>
            <a:r>
              <a:rPr lang="en-US" sz="1300" b="1" dirty="0"/>
              <a:t>__5__ The tower redirects the signal through the network to your friend’s phone.</a:t>
            </a:r>
            <a:br>
              <a:rPr lang="en-US" sz="1300" b="1" dirty="0"/>
            </a:br>
            <a:r>
              <a:rPr lang="en-US" sz="1300" dirty="0">
                <a:solidFill>
                  <a:srgbClr val="0070C0"/>
                </a:solidFill>
              </a:rPr>
              <a:t>_______You talk into your cell phone.</a:t>
            </a:r>
          </a:p>
          <a:p>
            <a:pPr>
              <a:lnSpc>
                <a:spcPct val="200000"/>
              </a:lnSpc>
            </a:pPr>
            <a:r>
              <a:rPr lang="en-US" sz="1300" b="1" dirty="0"/>
              <a:t>_____ Your friend’s phone converts the digitized information back into the sound of your voice.</a:t>
            </a:r>
          </a:p>
          <a:p>
            <a:pPr>
              <a:lnSpc>
                <a:spcPct val="200000"/>
              </a:lnSpc>
            </a:pPr>
            <a:r>
              <a:rPr lang="en-US" sz="1300" dirty="0">
                <a:solidFill>
                  <a:srgbClr val="0070C0"/>
                </a:solidFill>
              </a:rPr>
              <a:t>__3__ The digital code is transmitted as a radio signal.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2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What measures the how high or deep the sound is?</a:t>
            </a:r>
          </a:p>
        </p:txBody>
      </p:sp>
    </p:spTree>
    <p:extLst>
      <p:ext uri="{BB962C8B-B14F-4D97-AF65-F5344CB8AC3E}">
        <p14:creationId xmlns:p14="http://schemas.microsoft.com/office/powerpoint/2010/main" val="327951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Draw and label this wave for: amplitude, wavelength, crest, and trough.</a:t>
            </a:r>
          </a:p>
        </p:txBody>
      </p:sp>
      <p:pic>
        <p:nvPicPr>
          <p:cNvPr id="4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A691E58-BF5E-4420-B791-3AC0EDD49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447" y="3952155"/>
            <a:ext cx="4980819" cy="24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3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Look at the information below. Which wave has the lowest wave crests?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599FFE7-4D20-4103-B095-2ABFAE96B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55032"/>
              </p:ext>
            </p:extLst>
          </p:nvPr>
        </p:nvGraphicFramePr>
        <p:xfrm>
          <a:off x="2096347" y="3963900"/>
          <a:ext cx="81686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1241296156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68441960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3503827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Amplitude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Wavelength (cm)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3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41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8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What is the highest point of a wave?</a:t>
            </a:r>
          </a:p>
        </p:txBody>
      </p:sp>
    </p:spTree>
    <p:extLst>
      <p:ext uri="{BB962C8B-B14F-4D97-AF65-F5344CB8AC3E}">
        <p14:creationId xmlns:p14="http://schemas.microsoft.com/office/powerpoint/2010/main" val="384230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What measures how loud or quiet the wave is?</a:t>
            </a:r>
          </a:p>
        </p:txBody>
      </p:sp>
    </p:spTree>
    <p:extLst>
      <p:ext uri="{BB962C8B-B14F-4D97-AF65-F5344CB8AC3E}">
        <p14:creationId xmlns:p14="http://schemas.microsoft.com/office/powerpoint/2010/main" val="31296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Look at the information below. Which wave has the highest wave crests?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599FFE7-4D20-4103-B095-2ABFAE96B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98730"/>
              </p:ext>
            </p:extLst>
          </p:nvPr>
        </p:nvGraphicFramePr>
        <p:xfrm>
          <a:off x="2096347" y="3963900"/>
          <a:ext cx="81686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1241296156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68441960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3503827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Amplitude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Wavelength (cm)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3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41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3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What is the lowest point of a wave?</a:t>
            </a:r>
          </a:p>
        </p:txBody>
      </p:sp>
    </p:spTree>
    <p:extLst>
      <p:ext uri="{BB962C8B-B14F-4D97-AF65-F5344CB8AC3E}">
        <p14:creationId xmlns:p14="http://schemas.microsoft.com/office/powerpoint/2010/main" val="43529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216A-A616-4D46-B13D-8CAB218F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564299" cy="2023291"/>
          </a:xfrm>
        </p:spPr>
        <p:txBody>
          <a:bodyPr/>
          <a:lstStyle/>
          <a:p>
            <a:r>
              <a:rPr lang="en-US" dirty="0"/>
              <a:t>Which wave has the most energy? Why?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599FFE7-4D20-4103-B095-2ABFAE96B983}"/>
              </a:ext>
            </a:extLst>
          </p:cNvPr>
          <p:cNvGraphicFramePr>
            <a:graphicFrameLocks noGrp="1"/>
          </p:cNvGraphicFramePr>
          <p:nvPr/>
        </p:nvGraphicFramePr>
        <p:xfrm>
          <a:off x="2096347" y="3963900"/>
          <a:ext cx="81686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1241296156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68441960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3503827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Amplitude (cm)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Wavelength (cm)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3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41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79790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Parcel</vt:lpstr>
      <vt:lpstr>Unit 3 Review</vt:lpstr>
      <vt:lpstr>What measures the how high or deep the sound is?</vt:lpstr>
      <vt:lpstr>Draw and label this wave for: amplitude, wavelength, crest, and trough.</vt:lpstr>
      <vt:lpstr>Look at the information below. Which wave has the lowest wave crests?</vt:lpstr>
      <vt:lpstr>What is the highest point of a wave?</vt:lpstr>
      <vt:lpstr>What measures how loud or quiet the wave is?</vt:lpstr>
      <vt:lpstr>Look at the information below. Which wave has the highest wave crests?</vt:lpstr>
      <vt:lpstr>What is the lowest point of a wave?</vt:lpstr>
      <vt:lpstr>Which wave has the most energy? Why?</vt:lpstr>
      <vt:lpstr>After receiving digital information, your phone does what so you can hear the caller?</vt:lpstr>
      <vt:lpstr>When trying to talk to a friend through a thick wall, how can I optimize a solution to my problem?   change my original criteria or test several possible solutions</vt:lpstr>
      <vt:lpstr>If a wave isn't very tall and not far apart the wave has ___________ amplitudes and ___________ wave lengths. </vt:lpstr>
      <vt:lpstr>Which wave has the most energy? Why?</vt:lpstr>
      <vt:lpstr>When you answer your phone, what is your phone is receiving __________ ___________________ first.</vt:lpstr>
      <vt:lpstr>Which is better for sending messages over long distances: radio waves or digital? Two reasons to support your answer.</vt:lpstr>
      <vt:lpstr>Why do engineers produce several different solutions to a single problem?</vt:lpstr>
      <vt:lpstr>Two boys used morse code at camp to communicate. They used dashes and dots, and a flash light. One morning the boy ask his friend to meet him at the park at 10:00. Although the boy said okay, he never showed up. What could have happened? What advise could you give the boys about their code?</vt:lpstr>
      <vt:lpstr>____ The radio signal is picked up by the nearest cell tower in your network. _____ The phone converts the sound of your voice into digitized form. __5__ The tower redirects the signal through the network to your friend’s phone. _______You talk into your cell phone. _____ Your friend’s phone converts the digitized information back into the sound of your voice. __3__ The digital code is transmitted as a radio signal.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174</cp:revision>
  <dcterms:created xsi:type="dcterms:W3CDTF">2015-12-01T21:32:24Z</dcterms:created>
  <dcterms:modified xsi:type="dcterms:W3CDTF">2018-10-29T16:37:30Z</dcterms:modified>
</cp:coreProperties>
</file>